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Whitney-Medium" pitchFamily="50" charset="0"/>
      <p:regular r:id="rId25"/>
    </p:embeddedFont>
    <p:embeddedFont>
      <p:font typeface="Tungsten Light" pitchFamily="50" charset="0"/>
      <p:regular r:id="rId26"/>
    </p:embeddedFont>
    <p:embeddedFont>
      <p:font typeface="Franklin Gothic Book" panose="020B0503020102020204" pitchFamily="34" charset="0"/>
      <p:regular r:id="rId27"/>
      <p:italic r:id="rId28"/>
    </p:embeddedFont>
    <p:embeddedFont>
      <p:font typeface="Whitney-MediumItalic" charset="0"/>
      <p:italic r:id="rId29"/>
    </p:embeddedFont>
    <p:embeddedFont>
      <p:font typeface="Tungsten Semibold" pitchFamily="50" charset="0"/>
      <p:regular r:id="rId30"/>
      <p:bold r:id="rId31"/>
    </p:embeddedFont>
    <p:embeddedFont>
      <p:font typeface="Whitney" pitchFamily="50" charset="0"/>
      <p:regular r:id="rId32"/>
      <p:bold r:id="rId33"/>
      <p:italic r:id="rId34"/>
    </p:embeddedFont>
    <p:embeddedFont>
      <p:font typeface="Open Sans Semibold" panose="020B0706030804020204" pitchFamily="34" charset="0"/>
      <p:regular r:id="rId35"/>
      <p:bold r:id="rId36"/>
      <p:italic r:id="rId37"/>
      <p:boldItalic r:id="rId38"/>
    </p:embeddedFont>
    <p:embeddedFont>
      <p:font typeface="Tungsten-Medium" pitchFamily="50" charset="0"/>
      <p:regular r:id="rId39"/>
    </p:embeddedFont>
    <p:embeddedFont>
      <p:font typeface="Whitney Book" pitchFamily="50" charset="0"/>
      <p:regular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Whitney Semibold" pitchFamily="50" charset="0"/>
      <p:regular r:id="rId46"/>
      <p:bold r:id="rId47"/>
      <p:italic r:id="rId48"/>
    </p:embeddedFont>
    <p:embeddedFont>
      <p:font typeface="Whitney-Bold" pitchFamily="50" charset="0"/>
      <p:regular r:id="rId49"/>
      <p:bold r:id="rId50"/>
    </p:embeddedFont>
    <p:embeddedFont>
      <p:font typeface="Tungsten Bold" pitchFamily="50" charset="0"/>
      <p:regular r:id="rId51"/>
    </p:embeddedFont>
    <p:embeddedFont>
      <p:font typeface="Tungsten Book" pitchFamily="50" charset="0"/>
      <p:regular r:id="rId52"/>
    </p:embeddedFont>
    <p:embeddedFont>
      <p:font typeface="Tungsten Medium" pitchFamily="50" charset="0"/>
      <p:regular r:id="rId53"/>
    </p:embeddedFont>
    <p:embeddedFont>
      <p:font typeface="Montserrat Black" panose="00000A00000000000000" pitchFamily="50" charset="0"/>
      <p:bold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44" d="100"/>
          <a:sy n="144" d="100"/>
        </p:scale>
        <p:origin x="65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font" Target="fonts/font3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font" Target="fonts/font3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59" Type="http://schemas.openxmlformats.org/officeDocument/2006/relationships/theme" Target="theme/theme1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font" Target="fonts/font3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649566"/>
            <a:ext cx="3424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Sfida</a:t>
            </a:r>
            <a:r>
              <a:rPr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Connettersi</a:t>
            </a:r>
            <a:r>
              <a:rPr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per una </a:t>
            </a:r>
            <a:r>
              <a:rPr sz="320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buona</a:t>
            </a:r>
            <a:r>
              <a:rPr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causa: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2642165"/>
            <a:ext cx="3424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sz="5400" b="1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COVID-19 Relief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01866" cy="857250"/>
          </a:xfrm>
        </p:spPr>
        <p:txBody>
          <a:bodyPr>
            <a:noAutofit/>
          </a:bodyPr>
          <a:lstStyle/>
          <a:p>
            <a:r>
              <a:rPr spc="-30"/>
              <a:t>In cosa consiste la sfida COVID-19 Relief?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86080"/>
            <a:ext cx="38834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Descrizione della sfida: </a:t>
            </a:r>
            <a:r>
              <a:rPr kumimoji="0" sz="1200" b="0" i="0" u="none" strike="noStrike" kern="1200" cap="none" spc="-3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quest'ultimo anno ha cambiato radicalmente la nostra vita — ma ci ha anche ravvicinati. Le famiglie si sono riunite. I vicini hanno bussato alla porta. Le comunità si sono ispirate a vicenda! Non perdiamo queste buone abitudini! Invita i tuoi amici e iscrivetevi a una missione globale per una buona causa. Fai attività fisica, sblocca avventure "vertiginose" e raccogli denaro per il COVID-19 Relief, a ogni passo del tuo cammino.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8" y="3566930"/>
            <a:ext cx="4000223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La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sfida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prevede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che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più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aziende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associno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in una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sfida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"cross sponsor" per una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buona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causa. Per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ogni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milione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di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passi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, Virgin Pulse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impegna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a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donare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10 USD (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fino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a un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massimo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di 100.000 USD) al 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+mn-lt"/>
                <a:cs typeface="+mn-lt"/>
              </a:rPr>
              <a:t>COVID-19 Solidarity Response Fund </a:t>
            </a:r>
            <a:r>
              <a:rPr sz="1200" b="1" spc="-30" dirty="0" err="1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dell'Organizzazione</a:t>
            </a:r>
            <a:r>
              <a:rPr sz="1200" b="1" spc="-30" dirty="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 </a:t>
            </a:r>
            <a:r>
              <a:rPr sz="1200" b="1" spc="-30" dirty="0" err="1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Mondiale</a:t>
            </a:r>
            <a:r>
              <a:rPr sz="1200" b="1" spc="-30" dirty="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 </a:t>
            </a:r>
            <a:r>
              <a:rPr sz="1200" b="1" spc="-30" dirty="0" err="1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della</a:t>
            </a:r>
            <a:r>
              <a:rPr sz="1200" b="1" spc="-30" dirty="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 </a:t>
            </a:r>
            <a:r>
              <a:rPr sz="1200" b="1" spc="-30" dirty="0" err="1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Sanità</a:t>
            </a:r>
            <a:r>
              <a:rPr sz="1200" b="1" spc="-30" dirty="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 (OMS) 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endParaRPr kumimoji="0" lang="en-US" sz="1200" b="0" i="0" u="none" strike="noStrike" kern="1200" cap="none" spc="-30" normalizeH="0" baseline="0" noProof="0" dirty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4" y="745573"/>
            <a:ext cx="4571999" cy="857250"/>
          </a:xfrm>
        </p:spPr>
        <p:txBody>
          <a:bodyPr>
            <a:noAutofit/>
          </a:bodyPr>
          <a:lstStyle/>
          <a:p>
            <a:r>
              <a:rPr spc="-30" dirty="0" err="1"/>
              <a:t>Dati</a:t>
            </a:r>
            <a:r>
              <a:rPr spc="-30" dirty="0"/>
              <a:t> </a:t>
            </a:r>
            <a:r>
              <a:rPr spc="-30" dirty="0" err="1"/>
              <a:t>della</a:t>
            </a:r>
            <a:r>
              <a:rPr spc="-30" dirty="0"/>
              <a:t> </a:t>
            </a:r>
            <a:r>
              <a:rPr spc="-30" dirty="0" err="1"/>
              <a:t>sfida</a:t>
            </a:r>
            <a:r>
              <a:rPr spc="-30" dirty="0"/>
              <a:t> "Cross Sponsor"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635380"/>
            <a:ext cx="4107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squadre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sono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composte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da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membri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di una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singola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azienda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. </a:t>
            </a:r>
            <a:r>
              <a:rPr lang="en-US"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/>
            </a:r>
            <a:br>
              <a:rPr lang="en-US"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</a:b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squadre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di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aziende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diverse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gareggeranno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le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une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contro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le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altre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. </a:t>
            </a:r>
            <a:endParaRPr kumimoji="0" lang="en-US" sz="1200" b="0" i="0" u="none" strike="noStrike" kern="1200" cap="none" spc="-30" normalizeH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108857"/>
            <a:ext cx="5257800" cy="857250"/>
          </a:xfrm>
        </p:spPr>
        <p:txBody>
          <a:bodyPr>
            <a:noAutofit/>
          </a:bodyPr>
          <a:lstStyle/>
          <a:p>
            <a:r>
              <a:rPr spc="-30"/>
              <a:t>Squadra e Regole della Sfida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36395" y="890448"/>
            <a:ext cx="3341227" cy="399340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Buono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a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sapersi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La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sfida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dura 3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settimane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tocca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20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destinazioni</a:t>
            </a:r>
            <a:endParaRPr sz="1200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squadre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possono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avere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fino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a 5 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partecipanti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I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punteggi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delle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squadre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basano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sul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totale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della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squadra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Quanti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più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fa 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tua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squadra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, tanto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migliore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sarà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il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tuo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punteggio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Massimo 30.000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passi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al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giorno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per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partecipante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Dati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del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premio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della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Sfida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Non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verranno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attribuiti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premi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nessuna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squadra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vincitrice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Il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premio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viene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devoluto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in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beneficenza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! Per </a:t>
            </a:r>
            <a:r>
              <a:rPr kumimoji="0" lang="en-US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/>
            </a:r>
            <a:br>
              <a:rPr kumimoji="0" lang="en-US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ogni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milione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di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passi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, Virgin Pulse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si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impegna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</a:t>
            </a:r>
            <a:r>
              <a:rPr kumimoji="0" lang="en-US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/>
            </a:r>
            <a:br>
              <a:rPr kumimoji="0" lang="en-US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donare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10 USD (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fino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a un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massimo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di 100.000 USD) al 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COVID-19 Solidarity Response Fund </a:t>
            </a:r>
            <a:r>
              <a:rPr sz="1200" spc="-30" dirty="0" err="1">
                <a:latin typeface="Whitney Book"/>
                <a:ea typeface="+mn-lt"/>
                <a:cs typeface="+mn-lt"/>
              </a:rPr>
              <a:t>dell'Organizzazione</a:t>
            </a:r>
            <a:r>
              <a:rPr sz="1200" spc="-30" dirty="0">
                <a:latin typeface="Whitney Book"/>
                <a:ea typeface="+mn-lt"/>
                <a:cs typeface="+mn-lt"/>
              </a:rPr>
              <a:t> </a:t>
            </a:r>
            <a:r>
              <a:rPr sz="1200" spc="-30" dirty="0" err="1">
                <a:latin typeface="Whitney Book"/>
                <a:ea typeface="+mn-lt"/>
                <a:cs typeface="+mn-lt"/>
              </a:rPr>
              <a:t>Mondiale</a:t>
            </a:r>
            <a:r>
              <a:rPr sz="1200" spc="-30" dirty="0">
                <a:latin typeface="Whitney Book"/>
                <a:ea typeface="+mn-lt"/>
                <a:cs typeface="+mn-lt"/>
              </a:rPr>
              <a:t> </a:t>
            </a:r>
            <a:r>
              <a:rPr sz="1200" spc="-30" dirty="0" err="1">
                <a:latin typeface="Whitney Book"/>
                <a:ea typeface="+mn-lt"/>
                <a:cs typeface="+mn-lt"/>
              </a:rPr>
              <a:t>della</a:t>
            </a:r>
            <a:r>
              <a:rPr sz="1200" spc="-30" dirty="0">
                <a:latin typeface="Whitney Book"/>
                <a:ea typeface="+mn-lt"/>
                <a:cs typeface="+mn-lt"/>
              </a:rPr>
              <a:t> </a:t>
            </a:r>
            <a:r>
              <a:rPr sz="1200" spc="-30" dirty="0" err="1">
                <a:latin typeface="Whitney Book"/>
                <a:ea typeface="+mn-lt"/>
                <a:cs typeface="+mn-lt"/>
              </a:rPr>
              <a:t>Sanità</a:t>
            </a:r>
            <a:r>
              <a:rPr sz="1200" spc="-30" dirty="0">
                <a:latin typeface="Whitney Book"/>
                <a:ea typeface="+mn-lt"/>
                <a:cs typeface="+mn-lt"/>
              </a:rPr>
              <a:t> </a:t>
            </a:r>
            <a:r>
              <a:rPr lang="en-US" sz="1200" spc="-30" dirty="0">
                <a:latin typeface="Whitney Book"/>
                <a:ea typeface="+mn-lt"/>
                <a:cs typeface="+mn-lt"/>
              </a:rPr>
              <a:t/>
            </a:r>
            <a:br>
              <a:rPr lang="en-US" sz="1200" spc="-30" dirty="0">
                <a:latin typeface="Whitney Book"/>
                <a:ea typeface="+mn-lt"/>
                <a:cs typeface="+mn-lt"/>
              </a:rPr>
            </a:br>
            <a:r>
              <a:rPr sz="1200" spc="-30" dirty="0">
                <a:latin typeface="Whitney Book"/>
                <a:ea typeface="+mn-lt"/>
                <a:cs typeface="+mn-lt"/>
              </a:rPr>
              <a:t>(OMS)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r>
              <a:rPr sz="1200" spc="-30" dirty="0">
                <a:solidFill>
                  <a:srgbClr val="333D48"/>
                </a:solidFill>
                <a:latin typeface="Whitney Book"/>
                <a:ea typeface="Whitney Book" charset="0"/>
                <a:cs typeface="Whitney Book" charset="0"/>
              </a:rPr>
              <a:t> </a:t>
            </a:r>
            <a:endParaRPr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Il tuo ruolo durante la sfida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4" y="1049906"/>
            <a:ext cx="3551465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>
                <a:latin typeface="Whitney Book" pitchFamily="50" charset="0"/>
              </a:rPr>
              <a:t>Si raccomanda a ciascun campione di creare la propria squadra e non di unirsi a una squadra che ha già altri campioni.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>
                <a:latin typeface="Whitney Book" pitchFamily="50" charset="0"/>
              </a:rPr>
              <a:t>Promuovi la registrazione in sede o virtualmente! Il modo migliore di creare entusiasmo per la sfida dei passi è parlarne!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>
                <a:latin typeface="Whitney Book"/>
              </a:rPr>
              <a:t>Sii interattivo e posta un commento o una foto nella chat della sfida almeno una volta alla settimana per le 3 settimane della Sfida COVID-19 Relief.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sz="1400" spc="-30">
                <a:latin typeface="Whitney Book"/>
              </a:rPr>
              <a:t>Asset di marketing disponibili: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Domande Frequenti sulla Sfida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sfondo virtuale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foto dei social media/di intranet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display digitale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opuscolo</a:t>
            </a:r>
          </a:p>
          <a:p>
            <a:endParaRPr lang="en-US" sz="1400" spc="-30" dirty="0">
              <a:latin typeface="Whitney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pc="-30"/>
              <a:t>Segnaposto per inserire una foto del display digitale (opzionale)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Timeline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299" y="1167187"/>
            <a:ext cx="400050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>
                <a:latin typeface="Whitney" pitchFamily="2" charset="0"/>
              </a:rPr>
              <a:t>Date </a:t>
            </a:r>
            <a:r>
              <a:rPr sz="1400" b="1" spc="-30" dirty="0" err="1">
                <a:latin typeface="Whitney" pitchFamily="2" charset="0"/>
              </a:rPr>
              <a:t>della</a:t>
            </a:r>
            <a:r>
              <a:rPr sz="1400" b="1" spc="-30" dirty="0">
                <a:latin typeface="Whitney" pitchFamily="2" charset="0"/>
              </a:rPr>
              <a:t> </a:t>
            </a:r>
            <a:r>
              <a:rPr sz="1400" b="1" spc="-30" dirty="0" err="1">
                <a:latin typeface="Whitney" pitchFamily="2" charset="0"/>
              </a:rPr>
              <a:t>sfida</a:t>
            </a:r>
            <a:endParaRPr lang="en-US" sz="14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Lunedì</a:t>
            </a:r>
            <a:r>
              <a:rPr sz="1200" b="1" spc="-30" dirty="0">
                <a:latin typeface="Whitney Book" pitchFamily="50" charset="0"/>
              </a:rPr>
              <a:t> 30/08 – </a:t>
            </a:r>
            <a:r>
              <a:rPr sz="1200" spc="-30" dirty="0" err="1">
                <a:latin typeface="Whitney Book" pitchFamily="50" charset="0"/>
              </a:rPr>
              <a:t>Apre</a:t>
            </a:r>
            <a:r>
              <a:rPr sz="1200" spc="-30" dirty="0">
                <a:latin typeface="Whitney Book" pitchFamily="50" charset="0"/>
              </a:rPr>
              <a:t> la </a:t>
            </a:r>
            <a:r>
              <a:rPr sz="1200" spc="-30" dirty="0" err="1">
                <a:latin typeface="Whitney Book" pitchFamily="50" charset="0"/>
              </a:rPr>
              <a:t>registrazione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Martedì</a:t>
            </a:r>
            <a:r>
              <a:rPr sz="1200" b="1" spc="-30" dirty="0">
                <a:latin typeface="Whitney Book" pitchFamily="50" charset="0"/>
              </a:rPr>
              <a:t> 13/09 – </a:t>
            </a:r>
            <a:r>
              <a:rPr sz="1200" spc="-30" dirty="0">
                <a:latin typeface="Whitney Book" pitchFamily="50" charset="0"/>
              </a:rPr>
              <a:t>Data di </a:t>
            </a:r>
            <a:r>
              <a:rPr sz="1200" spc="-30" dirty="0" err="1">
                <a:latin typeface="Whitney Book" pitchFamily="50" charset="0"/>
              </a:rPr>
              <a:t>inizio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della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sfida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Giovedì</a:t>
            </a:r>
            <a:r>
              <a:rPr sz="1200" b="1" spc="-30" dirty="0">
                <a:latin typeface="Whitney Book" pitchFamily="50" charset="0"/>
              </a:rPr>
              <a:t> 16/09 – </a:t>
            </a:r>
            <a:r>
              <a:rPr sz="1200" spc="-30" dirty="0" err="1">
                <a:latin typeface="Whitney Book" pitchFamily="50" charset="0"/>
              </a:rPr>
              <a:t>Termine</a:t>
            </a:r>
            <a:r>
              <a:rPr sz="1200" spc="-30" dirty="0">
                <a:latin typeface="Whitney Book" pitchFamily="50" charset="0"/>
              </a:rPr>
              <a:t> ultimo per </a:t>
            </a:r>
            <a:r>
              <a:rPr sz="1200" spc="-30" dirty="0" err="1">
                <a:latin typeface="Whitney Book" pitchFamily="50" charset="0"/>
              </a:rPr>
              <a:t>modificare</a:t>
            </a:r>
            <a:r>
              <a:rPr sz="1200" spc="-30" dirty="0">
                <a:latin typeface="Whitney Book" pitchFamily="50" charset="0"/>
              </a:rPr>
              <a:t> la </a:t>
            </a:r>
            <a:r>
              <a:rPr sz="1200" spc="-30" dirty="0" err="1">
                <a:latin typeface="Whitney Book" pitchFamily="50" charset="0"/>
              </a:rPr>
              <a:t>squadra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>
                <a:latin typeface="Whitney Book" pitchFamily="50" charset="0"/>
              </a:rPr>
              <a:t>Domenica 03/10 – </a:t>
            </a:r>
            <a:r>
              <a:rPr sz="1200" spc="-30" dirty="0">
                <a:latin typeface="Whitney Book" pitchFamily="50" charset="0"/>
              </a:rPr>
              <a:t>Data di fine </a:t>
            </a:r>
            <a:r>
              <a:rPr sz="1200" spc="-30" dirty="0" err="1">
                <a:latin typeface="Whitney Book" pitchFamily="50" charset="0"/>
              </a:rPr>
              <a:t>della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Sfida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Martedì</a:t>
            </a:r>
            <a:r>
              <a:rPr sz="1200" b="1" spc="-30" dirty="0">
                <a:latin typeface="Whitney Book" pitchFamily="50" charset="0"/>
              </a:rPr>
              <a:t> 05/10 </a:t>
            </a:r>
            <a:r>
              <a:rPr sz="1200" spc="-30" dirty="0">
                <a:latin typeface="Whitney Book" pitchFamily="50" charset="0"/>
              </a:rPr>
              <a:t>– </a:t>
            </a:r>
            <a:r>
              <a:rPr sz="1200" spc="-30" dirty="0" err="1">
                <a:latin typeface="Whitney Book" pitchFamily="50" charset="0"/>
              </a:rPr>
              <a:t>Termine</a:t>
            </a:r>
            <a:r>
              <a:rPr sz="1200" spc="-30" dirty="0">
                <a:latin typeface="Whitney Book" pitchFamily="50" charset="0"/>
              </a:rPr>
              <a:t> ultimo per </a:t>
            </a:r>
            <a:r>
              <a:rPr sz="1200" spc="-30" dirty="0" err="1">
                <a:latin typeface="Whitney Book" pitchFamily="50" charset="0"/>
              </a:rPr>
              <a:t>caricare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passi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Venerdì</a:t>
            </a:r>
            <a:r>
              <a:rPr sz="1200" b="1" spc="-30" dirty="0">
                <a:latin typeface="Whitney Book" pitchFamily="50" charset="0"/>
              </a:rPr>
              <a:t> 22/10 </a:t>
            </a:r>
            <a:r>
              <a:rPr sz="1200" spc="-30" dirty="0">
                <a:latin typeface="Whitney Book" pitchFamily="50" charset="0"/>
              </a:rPr>
              <a:t>– La </a:t>
            </a:r>
            <a:r>
              <a:rPr sz="1200" spc="-30" dirty="0" err="1">
                <a:latin typeface="Whitney Book" pitchFamily="50" charset="0"/>
              </a:rPr>
              <a:t>sfida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viene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rimossa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dalla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piattaforma</a:t>
            </a:r>
            <a:endParaRPr sz="1200" spc="-30" dirty="0">
              <a:latin typeface="Whitney Book" pitchFamily="50" charset="0"/>
            </a:endParaRPr>
          </a:p>
          <a:p>
            <a:pPr lvl="1">
              <a:spcBef>
                <a:spcPts val="600"/>
              </a:spcBef>
            </a:pPr>
            <a:endParaRPr lang="en-US" sz="1200" spc="-30" dirty="0">
              <a:latin typeface="Whitney Book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1095276"/>
            <a:ext cx="3731079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 err="1">
                <a:latin typeface="Whitney" pitchFamily="2" charset="0"/>
              </a:rPr>
              <a:t>Promozioni</a:t>
            </a:r>
            <a:r>
              <a:rPr sz="1400" b="1" spc="-30" dirty="0">
                <a:latin typeface="Whitney" pitchFamily="2" charset="0"/>
              </a:rPr>
              <a:t> </a:t>
            </a:r>
          </a:p>
          <a:p>
            <a:pPr lvl="0">
              <a:spcBef>
                <a:spcPts val="600"/>
              </a:spcBef>
            </a:pPr>
            <a:r>
              <a:rPr sz="1200" spc="-30" dirty="0">
                <a:latin typeface="Whitney Book" pitchFamily="50" charset="0"/>
              </a:rPr>
              <a:t>La </a:t>
            </a:r>
            <a:r>
              <a:rPr sz="1200" spc="-30" dirty="0" err="1">
                <a:latin typeface="Whitney Book" pitchFamily="50" charset="0"/>
              </a:rPr>
              <a:t>registrazione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inizia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il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b="1" spc="-30" dirty="0">
                <a:latin typeface="Whitney Book" pitchFamily="50" charset="0"/>
              </a:rPr>
              <a:t>30 </a:t>
            </a:r>
            <a:r>
              <a:rPr sz="1200" b="1" spc="-30" dirty="0" err="1">
                <a:latin typeface="Whitney Book" pitchFamily="50" charset="0"/>
              </a:rPr>
              <a:t>agosto</a:t>
            </a:r>
            <a:r>
              <a:rPr sz="1200" b="1" spc="-30" dirty="0">
                <a:latin typeface="Whitney Book" pitchFamily="50" charset="0"/>
              </a:rPr>
              <a:t>, </a:t>
            </a:r>
            <a:r>
              <a:rPr sz="1200" spc="-30" dirty="0" err="1">
                <a:latin typeface="Whitney Book" pitchFamily="50" charset="0"/>
              </a:rPr>
              <a:t>perciò</a:t>
            </a:r>
            <a:r>
              <a:rPr sz="1200" spc="-30" dirty="0">
                <a:latin typeface="Whitney Book" pitchFamily="50" charset="0"/>
              </a:rPr>
              <a:t> la </a:t>
            </a:r>
            <a:r>
              <a:rPr sz="1200" spc="-30" dirty="0" err="1">
                <a:latin typeface="Whitney Book" pitchFamily="50" charset="0"/>
              </a:rPr>
              <a:t>promozione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può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iniziare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nello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stesso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giorno</a:t>
            </a:r>
            <a:r>
              <a:rPr sz="1200" spc="-30" dirty="0">
                <a:latin typeface="Whitney Book" pitchFamily="50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Settimana</a:t>
            </a:r>
            <a:r>
              <a:rPr sz="1200" b="1" spc="-30" dirty="0">
                <a:latin typeface="Whitney Book" pitchFamily="50" charset="0"/>
              </a:rPr>
              <a:t> di </a:t>
            </a:r>
            <a:r>
              <a:rPr sz="1200" b="1" spc="-30" dirty="0" err="1">
                <a:latin typeface="Whitney Book" pitchFamily="50" charset="0"/>
              </a:rPr>
              <a:t>lunedì</a:t>
            </a:r>
            <a:r>
              <a:rPr sz="1200" b="1" spc="-30" dirty="0">
                <a:latin typeface="Whitney Book" pitchFamily="50" charset="0"/>
              </a:rPr>
              <a:t> 30 </a:t>
            </a:r>
            <a:r>
              <a:rPr sz="1200" b="1" spc="-30" dirty="0" err="1">
                <a:latin typeface="Whitney Book" pitchFamily="50" charset="0"/>
              </a:rPr>
              <a:t>agosto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>
                <a:latin typeface="Whitney Book" pitchFamily="50" charset="0"/>
              </a:rPr>
              <a:t>Posta </a:t>
            </a:r>
            <a:r>
              <a:rPr sz="1200" spc="-30" dirty="0" err="1">
                <a:latin typeface="Whitney Book" pitchFamily="50" charset="0"/>
              </a:rPr>
              <a:t>il</a:t>
            </a:r>
            <a:r>
              <a:rPr sz="1200" spc="-30" dirty="0">
                <a:latin typeface="Whitney Book" pitchFamily="50" charset="0"/>
              </a:rPr>
              <a:t> display </a:t>
            </a:r>
            <a:r>
              <a:rPr sz="1200" spc="-30" dirty="0" err="1">
                <a:latin typeface="Whitney Book" pitchFamily="50" charset="0"/>
              </a:rPr>
              <a:t>digitale</a:t>
            </a:r>
            <a:r>
              <a:rPr sz="1200" spc="-30" dirty="0">
                <a:latin typeface="Whitney Book" pitchFamily="50" charset="0"/>
              </a:rPr>
              <a:t> o </a:t>
            </a:r>
            <a:r>
              <a:rPr lang="en-GB" sz="1200" spc="-30" dirty="0" err="1">
                <a:latin typeface="Whitney Book" pitchFamily="50" charset="0"/>
              </a:rPr>
              <a:t>l'opuscolo</a:t>
            </a:r>
            <a:r>
              <a:rPr sz="1200" spc="-30" dirty="0" smtClean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sia</a:t>
            </a:r>
            <a:r>
              <a:rPr sz="1200" spc="-30" dirty="0">
                <a:latin typeface="Whitney Book" pitchFamily="50" charset="0"/>
              </a:rPr>
              <a:t> di persona </a:t>
            </a:r>
            <a:r>
              <a:rPr sz="1200" spc="-30" dirty="0" err="1">
                <a:latin typeface="Whitney Book" pitchFamily="50" charset="0"/>
              </a:rPr>
              <a:t>che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virtualmente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utilizzando</a:t>
            </a:r>
            <a:r>
              <a:rPr sz="1200" spc="-30" dirty="0">
                <a:latin typeface="Whitney Book" pitchFamily="50" charset="0"/>
              </a:rPr>
              <a:t> le e-mail o </a:t>
            </a:r>
            <a:r>
              <a:rPr sz="1200" spc="-30" dirty="0" err="1">
                <a:latin typeface="Whitney Book" pitchFamily="50" charset="0"/>
              </a:rPr>
              <a:t>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canali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aziendali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smtClean="0">
                <a:latin typeface="Whitney Book" pitchFamily="50" charset="0"/>
              </a:rPr>
              <a:t>S</a:t>
            </a:r>
            <a:r>
              <a:rPr lang="it-IT" sz="1200" b="1" spc="-30" smtClean="0">
                <a:latin typeface="Whitney Book" pitchFamily="50" charset="0"/>
              </a:rPr>
              <a:t>ettimana </a:t>
            </a:r>
            <a:r>
              <a:rPr lang="it-IT" sz="1200" b="1" spc="-30" dirty="0">
                <a:latin typeface="Whitney Book" pitchFamily="50" charset="0"/>
              </a:rPr>
              <a:t>di martedì, 7 settembre</a:t>
            </a:r>
            <a:r>
              <a:rPr sz="1200" b="1" spc="-30" dirty="0" smtClean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Ricorda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agli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altri</a:t>
            </a:r>
            <a:r>
              <a:rPr sz="1200" spc="-30" dirty="0">
                <a:latin typeface="Whitney Book" pitchFamily="50" charset="0"/>
              </a:rPr>
              <a:t> di </a:t>
            </a:r>
            <a:r>
              <a:rPr sz="1200" spc="-30" dirty="0" err="1">
                <a:latin typeface="Whitney Book" pitchFamily="50" charset="0"/>
              </a:rPr>
              <a:t>iscriversi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Lunedì</a:t>
            </a:r>
            <a:r>
              <a:rPr sz="1200" b="1" spc="-30" dirty="0">
                <a:latin typeface="Whitney Book" pitchFamily="50" charset="0"/>
              </a:rPr>
              <a:t> 13 </a:t>
            </a:r>
            <a:r>
              <a:rPr sz="1200" b="1" spc="-30" dirty="0" err="1">
                <a:latin typeface="Whitney Book" pitchFamily="50" charset="0"/>
              </a:rPr>
              <a:t>settembre</a:t>
            </a:r>
            <a:r>
              <a:rPr sz="1200" b="1" spc="-30" dirty="0">
                <a:latin typeface="Whitney Book" pitchFamily="50" charset="0"/>
              </a:rPr>
              <a:t>: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Inizia</a:t>
            </a:r>
            <a:r>
              <a:rPr sz="1200" spc="-30" dirty="0">
                <a:latin typeface="Whitney Book" pitchFamily="50" charset="0"/>
              </a:rPr>
              <a:t> la </a:t>
            </a:r>
            <a:r>
              <a:rPr sz="1200" spc="-30" dirty="0" err="1">
                <a:latin typeface="Whitney Book" pitchFamily="50" charset="0"/>
              </a:rPr>
              <a:t>sfida</a:t>
            </a:r>
            <a:r>
              <a:rPr sz="1200" spc="-30" dirty="0">
                <a:latin typeface="Whitney Book" pitchFamily="50" charset="0"/>
              </a:rPr>
              <a:t> — </a:t>
            </a:r>
            <a:r>
              <a:rPr sz="1200" spc="-30" dirty="0" err="1">
                <a:latin typeface="Whitney Book" pitchFamily="50" charset="0"/>
              </a:rPr>
              <a:t>invia</a:t>
            </a:r>
            <a:r>
              <a:rPr sz="1200" spc="-30" dirty="0">
                <a:latin typeface="Whitney Book" pitchFamily="50" charset="0"/>
              </a:rPr>
              <a:t> o </a:t>
            </a:r>
            <a:r>
              <a:rPr sz="1200" spc="-30" dirty="0" err="1">
                <a:latin typeface="Whitney Book" pitchFamily="50" charset="0"/>
              </a:rPr>
              <a:t>posta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messaggi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ispirazionali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ai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tuoi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compagni</a:t>
            </a:r>
            <a:r>
              <a:rPr sz="1200" spc="-30" dirty="0">
                <a:latin typeface="Whitney Book" pitchFamily="50" charset="0"/>
              </a:rPr>
              <a:t> di </a:t>
            </a:r>
            <a:r>
              <a:rPr sz="1200" spc="-30" dirty="0" err="1">
                <a:latin typeface="Whitney Book" pitchFamily="50" charset="0"/>
              </a:rPr>
              <a:t>squadra</a:t>
            </a:r>
            <a:r>
              <a:rPr sz="1200" spc="-30" dirty="0">
                <a:latin typeface="Whitney Book" pitchFamily="50" charset="0"/>
              </a:rPr>
              <a:t>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Venerdì</a:t>
            </a:r>
            <a:r>
              <a:rPr sz="1200" b="1" spc="-30" dirty="0">
                <a:latin typeface="Whitney Book" pitchFamily="50" charset="0"/>
              </a:rPr>
              <a:t> 1° </a:t>
            </a:r>
            <a:r>
              <a:rPr sz="1200" b="1" spc="-30" dirty="0" err="1">
                <a:latin typeface="Whitney Book" pitchFamily="50" charset="0"/>
              </a:rPr>
              <a:t>ottobre</a:t>
            </a:r>
            <a:r>
              <a:rPr sz="1200" b="1" spc="-30" dirty="0">
                <a:latin typeface="Whitney Book" pitchFamily="50" charset="0"/>
              </a:rPr>
              <a:t>: </a:t>
            </a:r>
            <a:r>
              <a:rPr sz="1200" spc="-30" dirty="0" err="1">
                <a:latin typeface="Whitney Book" pitchFamily="50" charset="0"/>
              </a:rPr>
              <a:t>Ricorda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alle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persone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che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il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termine</a:t>
            </a:r>
            <a:r>
              <a:rPr sz="1200" spc="-30" dirty="0">
                <a:latin typeface="Whitney Book" pitchFamily="50" charset="0"/>
              </a:rPr>
              <a:t> ultimo per </a:t>
            </a:r>
            <a:r>
              <a:rPr sz="1200" spc="-30" dirty="0" err="1">
                <a:latin typeface="Whitney Book" pitchFamily="50" charset="0"/>
              </a:rPr>
              <a:t>caricare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passi</a:t>
            </a:r>
            <a:r>
              <a:rPr sz="1200" spc="-30" dirty="0">
                <a:latin typeface="Whitney Book" pitchFamily="50" charset="0"/>
              </a:rPr>
              <a:t> è </a:t>
            </a:r>
            <a:r>
              <a:rPr sz="1200" spc="-30" dirty="0" err="1">
                <a:latin typeface="Whitney Book" pitchFamily="50" charset="0"/>
              </a:rPr>
              <a:t>martedì</a:t>
            </a:r>
            <a:endParaRPr sz="1200" spc="-30" dirty="0">
              <a:latin typeface="Whitney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pc="-30" dirty="0" err="1">
                <a:solidFill>
                  <a:srgbClr val="FFFFFF"/>
                </a:solidFill>
              </a:rPr>
              <a:t>Appendice</a:t>
            </a:r>
            <a:endParaRPr kumimoji="0" lang="en-US" sz="3600" b="1" i="0" u="none" strike="noStrike" kern="1200" cap="none" spc="-3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ungsten Semibold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176421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176420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8" y="1719681"/>
            <a:ext cx="3164864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spc="-30">
                <a:latin typeface="Whitney Book" pitchFamily="2" charset="0"/>
                <a:cs typeface="Calibri"/>
              </a:rPr>
              <a:t>Le squadre possono essere composte solo da membri della stessa azienda. I disclaimer rendono fluido questo processo. </a:t>
            </a:r>
            <a:endParaRPr lang="en-US" sz="1050" spc="-30" dirty="0">
              <a:latin typeface="Whitney Book" pitchFamily="2" charset="0"/>
            </a:endParaRPr>
          </a:p>
          <a:p>
            <a:r>
              <a:rPr sz="1050" spc="-30">
                <a:latin typeface="Whitney Book" pitchFamily="2" charset="0"/>
              </a:rPr>
              <a:t>Un giocatore comparirà come "Membro di  [Nome della squadra]" con un'immagine generica del profilo se è di un'azienda concorrente.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>
                <a:latin typeface="Whitney Book" pitchFamily="2" charset="0"/>
              </a:rPr>
              <a:t>I membri non possono stringere amicizia con i membri di altre organizzazioni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>
                <a:latin typeface="Whitney Book" pitchFamily="2" charset="0"/>
              </a:rPr>
              <a:t>I membri potranno interagire con i membri di altre organizzazioni nella chat</a:t>
            </a:r>
          </a:p>
          <a:p>
            <a:pPr marL="214313" indent="-214313">
              <a:buChar char="•"/>
            </a:pPr>
            <a:endParaRPr lang="en-US" sz="1050" spc="-30" dirty="0">
              <a:latin typeface="Whitney Book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176420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40679" y="4146693"/>
            <a:ext cx="16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Chat della sfida: i membri avranno degli avatar se una squadra non è della tua azienda</a:t>
            </a:r>
          </a:p>
          <a:p>
            <a:pPr algn="ctr"/>
            <a:endParaRPr lang="en-US" sz="900" i="1" spc="-30" dirty="0">
              <a:latin typeface="Whitney Book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653981" y="4232145"/>
            <a:ext cx="124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Squadre suggerite della tua organizzazione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226196"/>
            <a:ext cx="117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Invita giocatori della tua organizzazione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864535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sz="1200" b="1" spc="-30">
                <a:solidFill>
                  <a:schemeClr val="bg1">
                    <a:lumMod val="50000"/>
                  </a:schemeClr>
                </a:solidFill>
                <a:latin typeface="Whitney" pitchFamily="2" charset="0"/>
              </a:rPr>
              <a:t>Privacy e Riservatezza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73742" y="191740"/>
            <a:ext cx="899651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r>
              <a:rPr spc="-30" dirty="0" err="1"/>
              <a:t>Esperienza</a:t>
            </a:r>
            <a:r>
              <a:rPr spc="-30" dirty="0"/>
              <a:t> </a:t>
            </a:r>
            <a:r>
              <a:rPr spc="-30" dirty="0" err="1"/>
              <a:t>membro</a:t>
            </a:r>
            <a:r>
              <a:rPr spc="-30" dirty="0"/>
              <a:t> "Cross Sponsor"</a:t>
            </a:r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</ds:schemaRefs>
</ds:datastoreItem>
</file>

<file path=customXml/itemProps3.xml><?xml version="1.0" encoding="utf-8"?>
<ds:datastoreItem xmlns:ds="http://schemas.openxmlformats.org/officeDocument/2006/customXml" ds:itemID="{3A2967D2-CA93-4D55-B51F-1C6E27397DBB}"/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9</TotalTime>
  <Words>519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4" baseType="lpstr">
      <vt:lpstr>Open Sans</vt:lpstr>
      <vt:lpstr>Whitney-Medium</vt:lpstr>
      <vt:lpstr>Tungsten Light</vt:lpstr>
      <vt:lpstr>Franklin Gothic Book</vt:lpstr>
      <vt:lpstr>Whitney-MediumItalic</vt:lpstr>
      <vt:lpstr>Tungsten Semibold</vt:lpstr>
      <vt:lpstr>Whitney</vt:lpstr>
      <vt:lpstr>Whitney Bold</vt:lpstr>
      <vt:lpstr>Open Sans Semibold</vt:lpstr>
      <vt:lpstr>Tungsten-Medium</vt:lpstr>
      <vt:lpstr>Whitney Book</vt:lpstr>
      <vt:lpstr>Calibri</vt:lpstr>
      <vt:lpstr>Whitney Semibold</vt:lpstr>
      <vt:lpstr>Whitney-Bold</vt:lpstr>
      <vt:lpstr>Tungsten Bold</vt:lpstr>
      <vt:lpstr>Tungsten Book</vt:lpstr>
      <vt:lpstr>Arial</vt:lpstr>
      <vt:lpstr>Tungsten Medium</vt:lpstr>
      <vt:lpstr>Montserrat Black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In cosa consiste la sfida COVID-19 Relief?</vt:lpstr>
      <vt:lpstr>Dati della sfida "Cross Sponsor" </vt:lpstr>
      <vt:lpstr>Squadra e Regole della Sfida</vt:lpstr>
      <vt:lpstr>PowerPoint Presentation</vt:lpstr>
      <vt:lpstr>Segnaposto per inserire una foto del display digitale (opzionale)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hotariu.caprar</cp:lastModifiedBy>
  <cp:revision>7</cp:revision>
  <cp:lastPrinted>2017-04-24T06:40:51Z</cp:lastPrinted>
  <dcterms:created xsi:type="dcterms:W3CDTF">2015-01-09T20:45:58Z</dcterms:created>
  <dcterms:modified xsi:type="dcterms:W3CDTF">2021-07-30T09:20:25Z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